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na Kretschmann" userId="b1ae2893-1412-4d79-a995-4930fe08a520" providerId="ADAL" clId="{4F1CE2BF-2849-4E98-AAB0-C3CAD84FA0B0}"/>
    <pc:docChg chg="custSel addSld modSld">
      <pc:chgData name="Christianna Kretschmann" userId="b1ae2893-1412-4d79-a995-4930fe08a520" providerId="ADAL" clId="{4F1CE2BF-2849-4E98-AAB0-C3CAD84FA0B0}" dt="2022-06-17T18:30:04.133" v="61" actId="207"/>
      <pc:docMkLst>
        <pc:docMk/>
      </pc:docMkLst>
      <pc:sldChg chg="addSp delSp modSp new mod">
        <pc:chgData name="Christianna Kretschmann" userId="b1ae2893-1412-4d79-a995-4930fe08a520" providerId="ADAL" clId="{4F1CE2BF-2849-4E98-AAB0-C3CAD84FA0B0}" dt="2022-06-17T18:30:04.133" v="61" actId="207"/>
        <pc:sldMkLst>
          <pc:docMk/>
          <pc:sldMk cId="896482045" sldId="258"/>
        </pc:sldMkLst>
        <pc:spChg chg="add mod">
          <ac:chgData name="Christianna Kretschmann" userId="b1ae2893-1412-4d79-a995-4930fe08a520" providerId="ADAL" clId="{4F1CE2BF-2849-4E98-AAB0-C3CAD84FA0B0}" dt="2022-06-17T15:00:55.513" v="1"/>
          <ac:spMkLst>
            <pc:docMk/>
            <pc:sldMk cId="896482045" sldId="258"/>
            <ac:spMk id="2" creationId="{249080EA-1A81-4AC6-84E1-92A088A1383B}"/>
          </ac:spMkLst>
        </pc:spChg>
        <pc:spChg chg="add mod">
          <ac:chgData name="Christianna Kretschmann" userId="b1ae2893-1412-4d79-a995-4930fe08a520" providerId="ADAL" clId="{4F1CE2BF-2849-4E98-AAB0-C3CAD84FA0B0}" dt="2022-06-17T15:24:23.576" v="3" actId="1076"/>
          <ac:spMkLst>
            <pc:docMk/>
            <pc:sldMk cId="896482045" sldId="258"/>
            <ac:spMk id="6" creationId="{62FEF285-8F6D-4FEE-AAA0-EAC5C20FBCE8}"/>
          </ac:spMkLst>
        </pc:spChg>
        <pc:spChg chg="add mod">
          <ac:chgData name="Christianna Kretschmann" userId="b1ae2893-1412-4d79-a995-4930fe08a520" providerId="ADAL" clId="{4F1CE2BF-2849-4E98-AAB0-C3CAD84FA0B0}" dt="2022-06-17T15:24:23.576" v="3" actId="1076"/>
          <ac:spMkLst>
            <pc:docMk/>
            <pc:sldMk cId="896482045" sldId="258"/>
            <ac:spMk id="10" creationId="{7020FCD1-B90A-4A56-9FD4-494066DAFD44}"/>
          </ac:spMkLst>
        </pc:spChg>
        <pc:spChg chg="add mod">
          <ac:chgData name="Christianna Kretschmann" userId="b1ae2893-1412-4d79-a995-4930fe08a520" providerId="ADAL" clId="{4F1CE2BF-2849-4E98-AAB0-C3CAD84FA0B0}" dt="2022-06-17T16:02:21.337" v="4"/>
          <ac:spMkLst>
            <pc:docMk/>
            <pc:sldMk cId="896482045" sldId="258"/>
            <ac:spMk id="12" creationId="{FF0B872A-E68C-44E6-B996-0F9A3EB3362B}"/>
          </ac:spMkLst>
        </pc:spChg>
        <pc:spChg chg="add mod">
          <ac:chgData name="Christianna Kretschmann" userId="b1ae2893-1412-4d79-a995-4930fe08a520" providerId="ADAL" clId="{4F1CE2BF-2849-4E98-AAB0-C3CAD84FA0B0}" dt="2022-06-17T16:02:21.337" v="4"/>
          <ac:spMkLst>
            <pc:docMk/>
            <pc:sldMk cId="896482045" sldId="258"/>
            <ac:spMk id="13" creationId="{F95486A4-E48B-4327-B6A5-71FEAD2CABC3}"/>
          </ac:spMkLst>
        </pc:spChg>
        <pc:spChg chg="add del mod">
          <ac:chgData name="Christianna Kretschmann" userId="b1ae2893-1412-4d79-a995-4930fe08a520" providerId="ADAL" clId="{4F1CE2BF-2849-4E98-AAB0-C3CAD84FA0B0}" dt="2022-06-17T16:04:48.023" v="9" actId="478"/>
          <ac:spMkLst>
            <pc:docMk/>
            <pc:sldMk cId="896482045" sldId="258"/>
            <ac:spMk id="17" creationId="{2068540E-647C-4A20-A914-0C1082078386}"/>
          </ac:spMkLst>
        </pc:spChg>
        <pc:spChg chg="add mod topLvl">
          <ac:chgData name="Christianna Kretschmann" userId="b1ae2893-1412-4d79-a995-4930fe08a520" providerId="ADAL" clId="{4F1CE2BF-2849-4E98-AAB0-C3CAD84FA0B0}" dt="2022-06-17T18:30:04.133" v="61" actId="207"/>
          <ac:spMkLst>
            <pc:docMk/>
            <pc:sldMk cId="896482045" sldId="258"/>
            <ac:spMk id="23" creationId="{098BF0A1-C8B7-454A-86FC-30BD302F6103}"/>
          </ac:spMkLst>
        </pc:spChg>
        <pc:spChg chg="add mod ord topLvl">
          <ac:chgData name="Christianna Kretschmann" userId="b1ae2893-1412-4d79-a995-4930fe08a520" providerId="ADAL" clId="{4F1CE2BF-2849-4E98-AAB0-C3CAD84FA0B0}" dt="2022-06-17T18:29:14.739" v="60" actId="165"/>
          <ac:spMkLst>
            <pc:docMk/>
            <pc:sldMk cId="896482045" sldId="258"/>
            <ac:spMk id="24" creationId="{D7269BFB-0ABE-4E45-BAE5-B8AC58DDB6A5}"/>
          </ac:spMkLst>
        </pc:spChg>
        <pc:spChg chg="add mod">
          <ac:chgData name="Christianna Kretschmann" userId="b1ae2893-1412-4d79-a995-4930fe08a520" providerId="ADAL" clId="{4F1CE2BF-2849-4E98-AAB0-C3CAD84FA0B0}" dt="2022-06-17T18:27:25.626" v="57" actId="121"/>
          <ac:spMkLst>
            <pc:docMk/>
            <pc:sldMk cId="896482045" sldId="258"/>
            <ac:spMk id="26" creationId="{337C9ECD-2A9E-4C36-BB2C-1292696CCD48}"/>
          </ac:spMkLst>
        </pc:spChg>
        <pc:grpChg chg="add del mod">
          <ac:chgData name="Christianna Kretschmann" userId="b1ae2893-1412-4d79-a995-4930fe08a520" providerId="ADAL" clId="{4F1CE2BF-2849-4E98-AAB0-C3CAD84FA0B0}" dt="2022-06-17T18:29:14.739" v="60" actId="165"/>
          <ac:grpSpMkLst>
            <pc:docMk/>
            <pc:sldMk cId="896482045" sldId="258"/>
            <ac:grpSpMk id="25" creationId="{A06150C4-1D01-4503-BF61-D8534425387E}"/>
          </ac:grpSpMkLst>
        </pc:grpChg>
        <pc:picChg chg="add mod">
          <ac:chgData name="Christianna Kretschmann" userId="b1ae2893-1412-4d79-a995-4930fe08a520" providerId="ADAL" clId="{4F1CE2BF-2849-4E98-AAB0-C3CAD84FA0B0}" dt="2022-06-17T15:00:55.513" v="1"/>
          <ac:picMkLst>
            <pc:docMk/>
            <pc:sldMk cId="896482045" sldId="258"/>
            <ac:picMk id="3" creationId="{0272EC86-C2C9-4C42-B780-C939384837D0}"/>
          </ac:picMkLst>
        </pc:picChg>
        <pc:picChg chg="add mod">
          <ac:chgData name="Christianna Kretschmann" userId="b1ae2893-1412-4d79-a995-4930fe08a520" providerId="ADAL" clId="{4F1CE2BF-2849-4E98-AAB0-C3CAD84FA0B0}" dt="2022-06-17T15:00:55.513" v="1"/>
          <ac:picMkLst>
            <pc:docMk/>
            <pc:sldMk cId="896482045" sldId="258"/>
            <ac:picMk id="4" creationId="{D02F82EC-0E11-449E-B764-E7DE6C0003F3}"/>
          </ac:picMkLst>
        </pc:picChg>
        <pc:picChg chg="add mod">
          <ac:chgData name="Christianna Kretschmann" userId="b1ae2893-1412-4d79-a995-4930fe08a520" providerId="ADAL" clId="{4F1CE2BF-2849-4E98-AAB0-C3CAD84FA0B0}" dt="2022-06-17T15:00:55.513" v="1"/>
          <ac:picMkLst>
            <pc:docMk/>
            <pc:sldMk cId="896482045" sldId="258"/>
            <ac:picMk id="5" creationId="{FCF352E9-6C59-43B1-9FC6-F324C85A2F98}"/>
          </ac:picMkLst>
        </pc:picChg>
        <pc:picChg chg="add mod">
          <ac:chgData name="Christianna Kretschmann" userId="b1ae2893-1412-4d79-a995-4930fe08a520" providerId="ADAL" clId="{4F1CE2BF-2849-4E98-AAB0-C3CAD84FA0B0}" dt="2022-06-17T15:24:23.576" v="3" actId="1076"/>
          <ac:picMkLst>
            <pc:docMk/>
            <pc:sldMk cId="896482045" sldId="258"/>
            <ac:picMk id="7" creationId="{4E769D1B-160C-4F18-87AC-FA1BC042ED62}"/>
          </ac:picMkLst>
        </pc:picChg>
        <pc:picChg chg="add mod">
          <ac:chgData name="Christianna Kretschmann" userId="b1ae2893-1412-4d79-a995-4930fe08a520" providerId="ADAL" clId="{4F1CE2BF-2849-4E98-AAB0-C3CAD84FA0B0}" dt="2022-06-17T15:24:23.576" v="3" actId="1076"/>
          <ac:picMkLst>
            <pc:docMk/>
            <pc:sldMk cId="896482045" sldId="258"/>
            <ac:picMk id="8" creationId="{B346080E-338A-4AC4-AA42-BD84A90C5D21}"/>
          </ac:picMkLst>
        </pc:picChg>
        <pc:picChg chg="add mod">
          <ac:chgData name="Christianna Kretschmann" userId="b1ae2893-1412-4d79-a995-4930fe08a520" providerId="ADAL" clId="{4F1CE2BF-2849-4E98-AAB0-C3CAD84FA0B0}" dt="2022-06-17T15:24:23.576" v="3" actId="1076"/>
          <ac:picMkLst>
            <pc:docMk/>
            <pc:sldMk cId="896482045" sldId="258"/>
            <ac:picMk id="9" creationId="{D1E4347D-88E2-4E09-A887-A2718A8C7E7A}"/>
          </ac:picMkLst>
        </pc:picChg>
        <pc:picChg chg="add mod">
          <ac:chgData name="Christianna Kretschmann" userId="b1ae2893-1412-4d79-a995-4930fe08a520" providerId="ADAL" clId="{4F1CE2BF-2849-4E98-AAB0-C3CAD84FA0B0}" dt="2022-06-17T16:02:21.337" v="4"/>
          <ac:picMkLst>
            <pc:docMk/>
            <pc:sldMk cId="896482045" sldId="258"/>
            <ac:picMk id="11" creationId="{B5995C9A-FCF3-4669-87A2-406275F7FB9C}"/>
          </ac:picMkLst>
        </pc:picChg>
        <pc:picChg chg="add mod">
          <ac:chgData name="Christianna Kretschmann" userId="b1ae2893-1412-4d79-a995-4930fe08a520" providerId="ADAL" clId="{4F1CE2BF-2849-4E98-AAB0-C3CAD84FA0B0}" dt="2022-06-17T16:02:21.337" v="4"/>
          <ac:picMkLst>
            <pc:docMk/>
            <pc:sldMk cId="896482045" sldId="258"/>
            <ac:picMk id="14" creationId="{831BDE95-A02C-4285-AF46-AD240A520987}"/>
          </ac:picMkLst>
        </pc:picChg>
        <pc:picChg chg="add mod">
          <ac:chgData name="Christianna Kretschmann" userId="b1ae2893-1412-4d79-a995-4930fe08a520" providerId="ADAL" clId="{4F1CE2BF-2849-4E98-AAB0-C3CAD84FA0B0}" dt="2022-06-17T16:02:21.337" v="4"/>
          <ac:picMkLst>
            <pc:docMk/>
            <pc:sldMk cId="896482045" sldId="258"/>
            <ac:picMk id="15" creationId="{B746A0DB-E3CC-4913-BD19-671C5204AB10}"/>
          </ac:picMkLst>
        </pc:picChg>
        <pc:picChg chg="add mod">
          <ac:chgData name="Christianna Kretschmann" userId="b1ae2893-1412-4d79-a995-4930fe08a520" providerId="ADAL" clId="{4F1CE2BF-2849-4E98-AAB0-C3CAD84FA0B0}" dt="2022-06-17T16:23:49.388" v="20" actId="14100"/>
          <ac:picMkLst>
            <pc:docMk/>
            <pc:sldMk cId="896482045" sldId="258"/>
            <ac:picMk id="20" creationId="{C0EFFED0-F8DC-4D66-B27F-7C84DF7CEA56}"/>
          </ac:picMkLst>
        </pc:picChg>
        <pc:picChg chg="add mod">
          <ac:chgData name="Christianna Kretschmann" userId="b1ae2893-1412-4d79-a995-4930fe08a520" providerId="ADAL" clId="{4F1CE2BF-2849-4E98-AAB0-C3CAD84FA0B0}" dt="2022-06-17T16:10:45.224" v="17" actId="14100"/>
          <ac:picMkLst>
            <pc:docMk/>
            <pc:sldMk cId="896482045" sldId="258"/>
            <ac:picMk id="22" creationId="{F69D7DAB-E1EE-42E2-95E3-E81BD3C1683F}"/>
          </ac:picMkLst>
        </pc:picChg>
        <pc:picChg chg="add mod">
          <ac:chgData name="Christianna Kretschmann" userId="b1ae2893-1412-4d79-a995-4930fe08a520" providerId="ADAL" clId="{4F1CE2BF-2849-4E98-AAB0-C3CAD84FA0B0}" dt="2022-06-17T18:27:45.001" v="59" actId="1076"/>
          <ac:picMkLst>
            <pc:docMk/>
            <pc:sldMk cId="896482045" sldId="258"/>
            <ac:picMk id="28" creationId="{71FB21F8-72CA-481F-805F-FC003230FE57}"/>
          </ac:picMkLst>
        </pc:picChg>
        <pc:inkChg chg="add del">
          <ac:chgData name="Christianna Kretschmann" userId="b1ae2893-1412-4d79-a995-4930fe08a520" providerId="ADAL" clId="{4F1CE2BF-2849-4E98-AAB0-C3CAD84FA0B0}" dt="2022-06-17T16:04:19.060" v="6"/>
          <ac:inkMkLst>
            <pc:docMk/>
            <pc:sldMk cId="896482045" sldId="258"/>
            <ac:inkMk id="16" creationId="{776FE31A-7638-4B95-A27E-50A9B746458D}"/>
          </ac:inkMkLst>
        </pc:inkChg>
        <pc:inkChg chg="add del">
          <ac:chgData name="Christianna Kretschmann" userId="b1ae2893-1412-4d79-a995-4930fe08a520" providerId="ADAL" clId="{4F1CE2BF-2849-4E98-AAB0-C3CAD84FA0B0}" dt="2022-06-17T16:04:42.045" v="8"/>
          <ac:inkMkLst>
            <pc:docMk/>
            <pc:sldMk cId="896482045" sldId="258"/>
            <ac:inkMk id="18" creationId="{9BB5AA05-8CC9-449B-9DD9-FBD4DBCB5773}"/>
          </ac:inkMkLst>
        </pc:inkChg>
      </pc:sldChg>
    </pc:docChg>
  </pc:docChgLst>
  <pc:docChgLst>
    <pc:chgData name="Christianna Kretschmann" userId="b1ae2893-1412-4d79-a995-4930fe08a520" providerId="ADAL" clId="{4EAE4190-D54D-4567-9A5B-BF0F63F5AAF3}"/>
    <pc:docChg chg="undo custSel modSld">
      <pc:chgData name="Christianna Kretschmann" userId="b1ae2893-1412-4d79-a995-4930fe08a520" providerId="ADAL" clId="{4EAE4190-D54D-4567-9A5B-BF0F63F5AAF3}" dt="2022-07-26T15:26:06.905" v="176" actId="478"/>
      <pc:docMkLst>
        <pc:docMk/>
      </pc:docMkLst>
      <pc:sldChg chg="addSp delSp modSp mod">
        <pc:chgData name="Christianna Kretschmann" userId="b1ae2893-1412-4d79-a995-4930fe08a520" providerId="ADAL" clId="{4EAE4190-D54D-4567-9A5B-BF0F63F5AAF3}" dt="2022-07-26T15:26:06.905" v="176" actId="478"/>
        <pc:sldMkLst>
          <pc:docMk/>
          <pc:sldMk cId="896482045" sldId="258"/>
        </pc:sldMkLst>
        <pc:spChg chg="mod">
          <ac:chgData name="Christianna Kretschmann" userId="b1ae2893-1412-4d79-a995-4930fe08a520" providerId="ADAL" clId="{4EAE4190-D54D-4567-9A5B-BF0F63F5AAF3}" dt="2022-07-26T15:12:06.932" v="126" actId="1076"/>
          <ac:spMkLst>
            <pc:docMk/>
            <pc:sldMk cId="896482045" sldId="258"/>
            <ac:spMk id="2" creationId="{249080EA-1A81-4AC6-84E1-92A088A1383B}"/>
          </ac:spMkLst>
        </pc:spChg>
        <pc:spChg chg="mod">
          <ac:chgData name="Christianna Kretschmann" userId="b1ae2893-1412-4d79-a995-4930fe08a520" providerId="ADAL" clId="{4EAE4190-D54D-4567-9A5B-BF0F63F5AAF3}" dt="2022-07-26T15:25:50.297" v="172" actId="1076"/>
          <ac:spMkLst>
            <pc:docMk/>
            <pc:sldMk cId="896482045" sldId="258"/>
            <ac:spMk id="6" creationId="{62FEF285-8F6D-4FEE-AAA0-EAC5C20FBCE8}"/>
          </ac:spMkLst>
        </pc:spChg>
        <pc:spChg chg="mod">
          <ac:chgData name="Christianna Kretschmann" userId="b1ae2893-1412-4d79-a995-4930fe08a520" providerId="ADAL" clId="{4EAE4190-D54D-4567-9A5B-BF0F63F5AAF3}" dt="2022-07-26T15:25:50.297" v="172" actId="1076"/>
          <ac:spMkLst>
            <pc:docMk/>
            <pc:sldMk cId="896482045" sldId="258"/>
            <ac:spMk id="10" creationId="{7020FCD1-B90A-4A56-9FD4-494066DAFD44}"/>
          </ac:spMkLst>
        </pc:spChg>
        <pc:spChg chg="mod">
          <ac:chgData name="Christianna Kretschmann" userId="b1ae2893-1412-4d79-a995-4930fe08a520" providerId="ADAL" clId="{4EAE4190-D54D-4567-9A5B-BF0F63F5AAF3}" dt="2022-07-26T15:12:00.917" v="125" actId="1076"/>
          <ac:spMkLst>
            <pc:docMk/>
            <pc:sldMk cId="896482045" sldId="258"/>
            <ac:spMk id="12" creationId="{FF0B872A-E68C-44E6-B996-0F9A3EB3362B}"/>
          </ac:spMkLst>
        </pc:spChg>
        <pc:spChg chg="mod">
          <ac:chgData name="Christianna Kretschmann" userId="b1ae2893-1412-4d79-a995-4930fe08a520" providerId="ADAL" clId="{4EAE4190-D54D-4567-9A5B-BF0F63F5AAF3}" dt="2022-07-26T15:12:00.917" v="125" actId="1076"/>
          <ac:spMkLst>
            <pc:docMk/>
            <pc:sldMk cId="896482045" sldId="258"/>
            <ac:spMk id="13" creationId="{F95486A4-E48B-4327-B6A5-71FEAD2CABC3}"/>
          </ac:spMkLst>
        </pc:spChg>
        <pc:spChg chg="add mod">
          <ac:chgData name="Christianna Kretschmann" userId="b1ae2893-1412-4d79-a995-4930fe08a520" providerId="ADAL" clId="{4EAE4190-D54D-4567-9A5B-BF0F63F5AAF3}" dt="2022-07-26T15:26:04.217" v="175" actId="1076"/>
          <ac:spMkLst>
            <pc:docMk/>
            <pc:sldMk cId="896482045" sldId="258"/>
            <ac:spMk id="18" creationId="{BF0453B3-77AB-4798-AAB8-124BF94DC3F5}"/>
          </ac:spMkLst>
        </pc:spChg>
        <pc:spChg chg="add mod">
          <ac:chgData name="Christianna Kretschmann" userId="b1ae2893-1412-4d79-a995-4930fe08a520" providerId="ADAL" clId="{4EAE4190-D54D-4567-9A5B-BF0F63F5AAF3}" dt="2022-07-26T15:26:04.217" v="175" actId="1076"/>
          <ac:spMkLst>
            <pc:docMk/>
            <pc:sldMk cId="896482045" sldId="258"/>
            <ac:spMk id="19" creationId="{CFA43794-7FD1-47A4-A0BC-66B9FFA8DF52}"/>
          </ac:spMkLst>
        </pc:spChg>
        <pc:spChg chg="mod">
          <ac:chgData name="Christianna Kretschmann" userId="b1ae2893-1412-4d79-a995-4930fe08a520" providerId="ADAL" clId="{4EAE4190-D54D-4567-9A5B-BF0F63F5AAF3}" dt="2022-07-26T15:25:34.584" v="169" actId="1076"/>
          <ac:spMkLst>
            <pc:docMk/>
            <pc:sldMk cId="896482045" sldId="258"/>
            <ac:spMk id="23" creationId="{098BF0A1-C8B7-454A-86FC-30BD302F6103}"/>
          </ac:spMkLst>
        </pc:spChg>
        <pc:spChg chg="mod">
          <ac:chgData name="Christianna Kretschmann" userId="b1ae2893-1412-4d79-a995-4930fe08a520" providerId="ADAL" clId="{4EAE4190-D54D-4567-9A5B-BF0F63F5AAF3}" dt="2022-07-26T15:25:34.584" v="169" actId="1076"/>
          <ac:spMkLst>
            <pc:docMk/>
            <pc:sldMk cId="896482045" sldId="258"/>
            <ac:spMk id="24" creationId="{D7269BFB-0ABE-4E45-BAE5-B8AC58DDB6A5}"/>
          </ac:spMkLst>
        </pc:spChg>
        <pc:spChg chg="mod">
          <ac:chgData name="Christianna Kretschmann" userId="b1ae2893-1412-4d79-a995-4930fe08a520" providerId="ADAL" clId="{4EAE4190-D54D-4567-9A5B-BF0F63F5AAF3}" dt="2022-07-26T15:25:34.584" v="169" actId="1076"/>
          <ac:spMkLst>
            <pc:docMk/>
            <pc:sldMk cId="896482045" sldId="258"/>
            <ac:spMk id="26" creationId="{337C9ECD-2A9E-4C36-BB2C-1292696CCD48}"/>
          </ac:spMkLst>
        </pc:spChg>
        <pc:spChg chg="add del mod">
          <ac:chgData name="Christianna Kretschmann" userId="b1ae2893-1412-4d79-a995-4930fe08a520" providerId="ADAL" clId="{4EAE4190-D54D-4567-9A5B-BF0F63F5AAF3}" dt="2022-07-22T15:04:31.139" v="62"/>
          <ac:spMkLst>
            <pc:docMk/>
            <pc:sldMk cId="896482045" sldId="258"/>
            <ac:spMk id="27" creationId="{58FFF13B-5EB9-49D7-A409-1A4782D28F1E}"/>
          </ac:spMkLst>
        </pc:spChg>
        <pc:spChg chg="add del mod">
          <ac:chgData name="Christianna Kretschmann" userId="b1ae2893-1412-4d79-a995-4930fe08a520" providerId="ADAL" clId="{4EAE4190-D54D-4567-9A5B-BF0F63F5AAF3}" dt="2022-07-22T15:04:31.139" v="62"/>
          <ac:spMkLst>
            <pc:docMk/>
            <pc:sldMk cId="896482045" sldId="258"/>
            <ac:spMk id="29" creationId="{E2F4C013-DF08-4639-9C9E-3669CADC71E8}"/>
          </ac:spMkLst>
        </pc:spChg>
        <pc:spChg chg="add mod">
          <ac:chgData name="Christianna Kretschmann" userId="b1ae2893-1412-4d79-a995-4930fe08a520" providerId="ADAL" clId="{4EAE4190-D54D-4567-9A5B-BF0F63F5AAF3}" dt="2022-07-26T15:25:54.793" v="173" actId="1076"/>
          <ac:spMkLst>
            <pc:docMk/>
            <pc:sldMk cId="896482045" sldId="258"/>
            <ac:spMk id="30" creationId="{689AC3F7-B35C-47FD-B2B5-991848434430}"/>
          </ac:spMkLst>
        </pc:spChg>
        <pc:spChg chg="add mod">
          <ac:chgData name="Christianna Kretschmann" userId="b1ae2893-1412-4d79-a995-4930fe08a520" providerId="ADAL" clId="{4EAE4190-D54D-4567-9A5B-BF0F63F5AAF3}" dt="2022-07-26T15:25:54.793" v="173" actId="1076"/>
          <ac:spMkLst>
            <pc:docMk/>
            <pc:sldMk cId="896482045" sldId="258"/>
            <ac:spMk id="31" creationId="{3262ADD2-D067-4CC8-9330-A38789101AC2}"/>
          </ac:spMkLst>
        </pc:spChg>
        <pc:spChg chg="add mod">
          <ac:chgData name="Christianna Kretschmann" userId="b1ae2893-1412-4d79-a995-4930fe08a520" providerId="ADAL" clId="{4EAE4190-D54D-4567-9A5B-BF0F63F5AAF3}" dt="2022-07-26T15:25:44.323" v="171" actId="1076"/>
          <ac:spMkLst>
            <pc:docMk/>
            <pc:sldMk cId="896482045" sldId="258"/>
            <ac:spMk id="33" creationId="{2BEC4715-FA21-4269-AC81-AB93AE61F86D}"/>
          </ac:spMkLst>
        </pc:spChg>
        <pc:spChg chg="add mod">
          <ac:chgData name="Christianna Kretschmann" userId="b1ae2893-1412-4d79-a995-4930fe08a520" providerId="ADAL" clId="{4EAE4190-D54D-4567-9A5B-BF0F63F5AAF3}" dt="2022-07-26T15:25:44.323" v="171" actId="1076"/>
          <ac:spMkLst>
            <pc:docMk/>
            <pc:sldMk cId="896482045" sldId="258"/>
            <ac:spMk id="34" creationId="{FA8CA0FD-505A-424B-A2CB-068295E7FCFB}"/>
          </ac:spMkLst>
        </pc:spChg>
        <pc:spChg chg="add mod">
          <ac:chgData name="Christianna Kretschmann" userId="b1ae2893-1412-4d79-a995-4930fe08a520" providerId="ADAL" clId="{4EAE4190-D54D-4567-9A5B-BF0F63F5AAF3}" dt="2022-07-26T15:25:39.041" v="170" actId="1076"/>
          <ac:spMkLst>
            <pc:docMk/>
            <pc:sldMk cId="896482045" sldId="258"/>
            <ac:spMk id="36" creationId="{FAC4E873-3406-4A95-A5E6-9288283EEA95}"/>
          </ac:spMkLst>
        </pc:spChg>
        <pc:spChg chg="add mod">
          <ac:chgData name="Christianna Kretschmann" userId="b1ae2893-1412-4d79-a995-4930fe08a520" providerId="ADAL" clId="{4EAE4190-D54D-4567-9A5B-BF0F63F5AAF3}" dt="2022-07-26T15:25:39.041" v="170" actId="1076"/>
          <ac:spMkLst>
            <pc:docMk/>
            <pc:sldMk cId="896482045" sldId="258"/>
            <ac:spMk id="37" creationId="{91070123-088E-4424-BED2-F820083861EB}"/>
          </ac:spMkLst>
        </pc:spChg>
        <pc:spChg chg="add mod">
          <ac:chgData name="Christianna Kretschmann" userId="b1ae2893-1412-4d79-a995-4930fe08a520" providerId="ADAL" clId="{4EAE4190-D54D-4567-9A5B-BF0F63F5AAF3}" dt="2022-07-26T15:25:39.041" v="170" actId="1076"/>
          <ac:spMkLst>
            <pc:docMk/>
            <pc:sldMk cId="896482045" sldId="258"/>
            <ac:spMk id="38" creationId="{0D8DB586-71AE-4492-A07C-99F82E9DBD34}"/>
          </ac:spMkLst>
        </pc:spChg>
        <pc:picChg chg="mod">
          <ac:chgData name="Christianna Kretschmann" userId="b1ae2893-1412-4d79-a995-4930fe08a520" providerId="ADAL" clId="{4EAE4190-D54D-4567-9A5B-BF0F63F5AAF3}" dt="2022-07-26T15:25:54.793" v="173" actId="1076"/>
          <ac:picMkLst>
            <pc:docMk/>
            <pc:sldMk cId="896482045" sldId="258"/>
            <ac:picMk id="3" creationId="{0272EC86-C2C9-4C42-B780-C939384837D0}"/>
          </ac:picMkLst>
        </pc:picChg>
        <pc:picChg chg="mod">
          <ac:chgData name="Christianna Kretschmann" userId="b1ae2893-1412-4d79-a995-4930fe08a520" providerId="ADAL" clId="{4EAE4190-D54D-4567-9A5B-BF0F63F5AAF3}" dt="2022-07-26T15:12:06.932" v="126" actId="1076"/>
          <ac:picMkLst>
            <pc:docMk/>
            <pc:sldMk cId="896482045" sldId="258"/>
            <ac:picMk id="4" creationId="{D02F82EC-0E11-449E-B764-E7DE6C0003F3}"/>
          </ac:picMkLst>
        </pc:picChg>
        <pc:picChg chg="mod">
          <ac:chgData name="Christianna Kretschmann" userId="b1ae2893-1412-4d79-a995-4930fe08a520" providerId="ADAL" clId="{4EAE4190-D54D-4567-9A5B-BF0F63F5AAF3}" dt="2022-07-26T15:12:06.932" v="126" actId="1076"/>
          <ac:picMkLst>
            <pc:docMk/>
            <pc:sldMk cId="896482045" sldId="258"/>
            <ac:picMk id="5" creationId="{FCF352E9-6C59-43B1-9FC6-F324C85A2F98}"/>
          </ac:picMkLst>
        </pc:picChg>
        <pc:picChg chg="mod">
          <ac:chgData name="Christianna Kretschmann" userId="b1ae2893-1412-4d79-a995-4930fe08a520" providerId="ADAL" clId="{4EAE4190-D54D-4567-9A5B-BF0F63F5AAF3}" dt="2022-07-26T15:25:50.297" v="172" actId="1076"/>
          <ac:picMkLst>
            <pc:docMk/>
            <pc:sldMk cId="896482045" sldId="258"/>
            <ac:picMk id="7" creationId="{4E769D1B-160C-4F18-87AC-FA1BC042ED62}"/>
          </ac:picMkLst>
        </pc:picChg>
        <pc:picChg chg="mod">
          <ac:chgData name="Christianna Kretschmann" userId="b1ae2893-1412-4d79-a995-4930fe08a520" providerId="ADAL" clId="{4EAE4190-D54D-4567-9A5B-BF0F63F5AAF3}" dt="2022-07-26T15:25:50.297" v="172" actId="1076"/>
          <ac:picMkLst>
            <pc:docMk/>
            <pc:sldMk cId="896482045" sldId="258"/>
            <ac:picMk id="8" creationId="{B346080E-338A-4AC4-AA42-BD84A90C5D21}"/>
          </ac:picMkLst>
        </pc:picChg>
        <pc:picChg chg="mod">
          <ac:chgData name="Christianna Kretschmann" userId="b1ae2893-1412-4d79-a995-4930fe08a520" providerId="ADAL" clId="{4EAE4190-D54D-4567-9A5B-BF0F63F5AAF3}" dt="2022-07-26T15:25:50.297" v="172" actId="1076"/>
          <ac:picMkLst>
            <pc:docMk/>
            <pc:sldMk cId="896482045" sldId="258"/>
            <ac:picMk id="9" creationId="{D1E4347D-88E2-4E09-A887-A2718A8C7E7A}"/>
          </ac:picMkLst>
        </pc:picChg>
        <pc:picChg chg="mod">
          <ac:chgData name="Christianna Kretschmann" userId="b1ae2893-1412-4d79-a995-4930fe08a520" providerId="ADAL" clId="{4EAE4190-D54D-4567-9A5B-BF0F63F5AAF3}" dt="2022-07-26T15:12:00.917" v="125" actId="1076"/>
          <ac:picMkLst>
            <pc:docMk/>
            <pc:sldMk cId="896482045" sldId="258"/>
            <ac:picMk id="11" creationId="{B5995C9A-FCF3-4669-87A2-406275F7FB9C}"/>
          </ac:picMkLst>
        </pc:picChg>
        <pc:picChg chg="mod">
          <ac:chgData name="Christianna Kretschmann" userId="b1ae2893-1412-4d79-a995-4930fe08a520" providerId="ADAL" clId="{4EAE4190-D54D-4567-9A5B-BF0F63F5AAF3}" dt="2022-07-26T15:12:00.917" v="125" actId="1076"/>
          <ac:picMkLst>
            <pc:docMk/>
            <pc:sldMk cId="896482045" sldId="258"/>
            <ac:picMk id="14" creationId="{831BDE95-A02C-4285-AF46-AD240A520987}"/>
          </ac:picMkLst>
        </pc:picChg>
        <pc:picChg chg="mod">
          <ac:chgData name="Christianna Kretschmann" userId="b1ae2893-1412-4d79-a995-4930fe08a520" providerId="ADAL" clId="{4EAE4190-D54D-4567-9A5B-BF0F63F5AAF3}" dt="2022-07-26T15:12:00.917" v="125" actId="1076"/>
          <ac:picMkLst>
            <pc:docMk/>
            <pc:sldMk cId="896482045" sldId="258"/>
            <ac:picMk id="15" creationId="{B746A0DB-E3CC-4913-BD19-671C5204AB10}"/>
          </ac:picMkLst>
        </pc:picChg>
        <pc:picChg chg="add mod">
          <ac:chgData name="Christianna Kretschmann" userId="b1ae2893-1412-4d79-a995-4930fe08a520" providerId="ADAL" clId="{4EAE4190-D54D-4567-9A5B-BF0F63F5AAF3}" dt="2022-07-26T15:26:04.217" v="175" actId="1076"/>
          <ac:picMkLst>
            <pc:docMk/>
            <pc:sldMk cId="896482045" sldId="258"/>
            <ac:picMk id="17" creationId="{D9CC625D-89F7-4CDC-A496-6BE814B95027}"/>
          </ac:picMkLst>
        </pc:picChg>
        <pc:picChg chg="del mod">
          <ac:chgData name="Christianna Kretschmann" userId="b1ae2893-1412-4d79-a995-4930fe08a520" providerId="ADAL" clId="{4EAE4190-D54D-4567-9A5B-BF0F63F5AAF3}" dt="2022-07-26T15:26:06.905" v="176" actId="478"/>
          <ac:picMkLst>
            <pc:docMk/>
            <pc:sldMk cId="896482045" sldId="258"/>
            <ac:picMk id="20" creationId="{C0EFFED0-F8DC-4D66-B27F-7C84DF7CEA56}"/>
          </ac:picMkLst>
        </pc:picChg>
        <pc:picChg chg="add mod">
          <ac:chgData name="Christianna Kretschmann" userId="b1ae2893-1412-4d79-a995-4930fe08a520" providerId="ADAL" clId="{4EAE4190-D54D-4567-9A5B-BF0F63F5AAF3}" dt="2022-07-26T15:25:59.080" v="174" actId="1076"/>
          <ac:picMkLst>
            <pc:docMk/>
            <pc:sldMk cId="896482045" sldId="258"/>
            <ac:picMk id="21" creationId="{96E86797-9678-49D4-ADD5-6F814A99FFD5}"/>
          </ac:picMkLst>
        </pc:picChg>
        <pc:picChg chg="add del mod ord">
          <ac:chgData name="Christianna Kretschmann" userId="b1ae2893-1412-4d79-a995-4930fe08a520" providerId="ADAL" clId="{4EAE4190-D54D-4567-9A5B-BF0F63F5AAF3}" dt="2022-07-26T15:15:22.245" v="137" actId="478"/>
          <ac:picMkLst>
            <pc:docMk/>
            <pc:sldMk cId="896482045" sldId="258"/>
            <ac:picMk id="25" creationId="{3B16BD7A-5088-4841-8F8F-A74FA9A398E9}"/>
          </ac:picMkLst>
        </pc:picChg>
        <pc:picChg chg="mod">
          <ac:chgData name="Christianna Kretschmann" userId="b1ae2893-1412-4d79-a995-4930fe08a520" providerId="ADAL" clId="{4EAE4190-D54D-4567-9A5B-BF0F63F5AAF3}" dt="2022-07-26T15:25:34.584" v="169" actId="1076"/>
          <ac:picMkLst>
            <pc:docMk/>
            <pc:sldMk cId="896482045" sldId="258"/>
            <ac:picMk id="28" creationId="{71FB21F8-72CA-481F-805F-FC003230FE57}"/>
          </ac:picMkLst>
        </pc:picChg>
        <pc:picChg chg="add mod">
          <ac:chgData name="Christianna Kretschmann" userId="b1ae2893-1412-4d79-a995-4930fe08a520" providerId="ADAL" clId="{4EAE4190-D54D-4567-9A5B-BF0F63F5AAF3}" dt="2022-07-26T15:25:39.041" v="170" actId="1076"/>
          <ac:picMkLst>
            <pc:docMk/>
            <pc:sldMk cId="896482045" sldId="258"/>
            <ac:picMk id="29" creationId="{B3AA0819-F50F-4DB6-92E8-084F37C6B840}"/>
          </ac:picMkLst>
        </pc:picChg>
        <pc:picChg chg="add mod">
          <ac:chgData name="Christianna Kretschmann" userId="b1ae2893-1412-4d79-a995-4930fe08a520" providerId="ADAL" clId="{4EAE4190-D54D-4567-9A5B-BF0F63F5AAF3}" dt="2022-07-26T15:25:44.323" v="171" actId="1076"/>
          <ac:picMkLst>
            <pc:docMk/>
            <pc:sldMk cId="896482045" sldId="258"/>
            <ac:picMk id="32" creationId="{A5B5DBAE-74EC-4B47-B737-DC061DFEF317}"/>
          </ac:picMkLst>
        </pc:picChg>
        <pc:picChg chg="add mod">
          <ac:chgData name="Christianna Kretschmann" userId="b1ae2893-1412-4d79-a995-4930fe08a520" providerId="ADAL" clId="{4EAE4190-D54D-4567-9A5B-BF0F63F5AAF3}" dt="2022-07-26T15:12:06.932" v="126" actId="1076"/>
          <ac:picMkLst>
            <pc:docMk/>
            <pc:sldMk cId="896482045" sldId="258"/>
            <ac:picMk id="35" creationId="{2C2988F6-1D06-4CC0-B6FB-152CDCCCE6B1}"/>
          </ac:picMkLst>
        </pc:picChg>
        <pc:picChg chg="add del mod">
          <ac:chgData name="Christianna Kretschmann" userId="b1ae2893-1412-4d79-a995-4930fe08a520" providerId="ADAL" clId="{4EAE4190-D54D-4567-9A5B-BF0F63F5AAF3}" dt="2022-07-26T15:12:16.533" v="128" actId="478"/>
          <ac:picMkLst>
            <pc:docMk/>
            <pc:sldMk cId="896482045" sldId="258"/>
            <ac:picMk id="39" creationId="{B6A2DC04-FC0B-45F7-8928-D0EF606184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9A7D-7451-42BD-9D11-755DC47A2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2943-D80F-470E-9F1D-6142BACA7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3E3B3-6DA6-4734-89FD-86ABAC15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74F90-C72F-4F0F-9B00-1E7FAE36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EADBE-4841-4AED-BBE2-28900657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7422-23D6-48C2-8FA3-34B12238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1AC0B-9E52-449D-BC87-6ECE66F97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48CB7-9AEE-40EF-8A38-55699F06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902D-0738-4DFD-8350-EDDA39DC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6AF2C-720B-4D76-85F2-94FF01A8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D3FBA-4963-4B01-A06D-4EF7761D3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DF615-B15A-42FD-AFFB-E67EB5F5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DDA2B-BAFA-4D2C-9D41-3F833C38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3BA2-E5EA-4C8F-A832-11CA6A90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D9ABF-66FA-49F6-B88F-4330D504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C120-8857-48C7-856A-60CF8D59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F5291-FB26-4152-8D0A-085B71782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3415-4A5A-4672-8082-BEF0A437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11740-F223-4E37-9E36-76A95158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AC387-6E29-47DD-8724-1104E461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7AE3-35A1-4FBC-AF0D-73C2E091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A8BB2-D107-467A-A8CD-E5C4B5DEC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90572-9D8A-4407-BD7E-7B511227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2519D-BBBE-4B76-A72A-E2F9C8E9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620A-A9D4-469B-B517-FDE17D65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7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E965-D14E-44CD-A586-F596B8AC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C6519-CBC0-4471-8574-EE86387A9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E23F5-576F-4146-A1C7-02FCA836E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36747-A8B5-443B-B2D1-E44DD858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A3458-E912-4D90-901A-5640CAFA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5894D-FD64-4B59-B6D4-E065ED57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9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FEE4-6588-4C00-BEC7-4DB3A22E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05324-CD18-4225-BC27-1162470ED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200DA-0199-4BE7-95A9-8F261A2B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89407-B935-4F77-8305-17489984F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975A-4686-439D-8251-F013A416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BA53D-F3A7-4A26-96A8-7A0A66AC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70780-ED2A-4021-8D43-B72080E5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883E3-AAA5-46F3-9E57-9739EC04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8684-C2BE-4291-956F-878C5229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61D9A-8C5D-4CEB-9B8E-84DD2D38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845F1-21B0-4C59-8CB6-AE6299A4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22525-CEBB-4335-9C1B-D8E1E019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2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B01CD-FC9A-4F52-8C8F-B71E8797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D6159-4DA7-4C5B-8B9E-10A2C8F3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00398-592D-4E65-AAE4-7363807E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5777-B84D-4CF3-973E-763F51EF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EF4E-A51C-4800-8F47-E0803417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D801F-1649-4442-BE67-1580032A5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284D5-8191-4212-98EC-9CD79935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A0ECD-9CB3-4E45-BC14-00A7D7B7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1A179-0CAC-44C9-87A9-80958472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2D51-B0BB-46AD-A2EB-005B2E6A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11DA9-120C-4C51-951E-7CCF8BC30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EA213-8476-42E9-AB61-57CEF36F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E12B-56AB-4CC3-A8A2-8591A373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BFFBA-4DCA-4F07-9CAD-5A50BA33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630E-4E5C-44F6-9E5D-4704F98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109F6-E482-49D9-87E0-D44FBB3A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F8EFF-833B-4650-91E8-DE397762A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A90C-1498-4D5E-AF68-5F47003D9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82DC-623D-474E-A332-E8F8BE35BEB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538D6-7DF0-41E3-A9C0-8B70D0792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C103-8FDA-4B43-940E-8C65B209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DB15-D742-4209-B0DF-D9EA1F75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emf"/><Relationship Id="rId10" Type="http://schemas.openxmlformats.org/officeDocument/2006/relationships/image" Target="../media/image39.svg"/><Relationship Id="rId4" Type="http://schemas.openxmlformats.org/officeDocument/2006/relationships/image" Target="../media/image33.emf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307A63E-7FDE-465F-862F-78056E57CBAA}"/>
              </a:ext>
            </a:extLst>
          </p:cNvPr>
          <p:cNvSpPr txBox="1"/>
          <p:nvPr/>
        </p:nvSpPr>
        <p:spPr>
          <a:xfrm>
            <a:off x="304110" y="1374387"/>
            <a:ext cx="2265493" cy="150810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Watershed Communities: 5</a:t>
            </a:r>
          </a:p>
          <a:p>
            <a:pPr algn="ctr"/>
            <a:r>
              <a:rPr lang="en-US" sz="1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(Rocky River, Cuyahoga River North, Cuyahoga River South, Chagrin River and Lake Erie Tributaries)</a:t>
            </a:r>
          </a:p>
        </p:txBody>
      </p:sp>
      <p:pic>
        <p:nvPicPr>
          <p:cNvPr id="5" name="Graphic 4" descr="Home with solid fill">
            <a:extLst>
              <a:ext uri="{FF2B5EF4-FFF2-40B4-BE49-F238E27FC236}">
                <a16:creationId xmlns:a16="http://schemas.microsoft.com/office/drawing/2014/main" id="{D84A61AD-A778-407F-9947-DBFB34CCD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368" y="684917"/>
            <a:ext cx="544464" cy="544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C0E59-FA58-45E9-A894-02A47CF79C94}"/>
              </a:ext>
            </a:extLst>
          </p:cNvPr>
          <p:cNvSpPr txBox="1"/>
          <p:nvPr/>
        </p:nvSpPr>
        <p:spPr>
          <a:xfrm>
            <a:off x="1126832" y="638762"/>
            <a:ext cx="204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Communities Served: 62</a:t>
            </a:r>
          </a:p>
        </p:txBody>
      </p:sp>
      <p:pic>
        <p:nvPicPr>
          <p:cNvPr id="10" name="Graphic 9" descr="Water Fountain outline">
            <a:extLst>
              <a:ext uri="{FF2B5EF4-FFF2-40B4-BE49-F238E27FC236}">
                <a16:creationId xmlns:a16="http://schemas.microsoft.com/office/drawing/2014/main" id="{0FC8D014-F4E1-43D2-9A98-3FC3F286E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8882" y="1800378"/>
            <a:ext cx="607747" cy="607747"/>
          </a:xfrm>
          <a:prstGeom prst="rect">
            <a:avLst/>
          </a:prstGeom>
        </p:spPr>
      </p:pic>
      <p:pic>
        <p:nvPicPr>
          <p:cNvPr id="16" name="Graphic 15" descr="Handwashing outline">
            <a:extLst>
              <a:ext uri="{FF2B5EF4-FFF2-40B4-BE49-F238E27FC236}">
                <a16:creationId xmlns:a16="http://schemas.microsoft.com/office/drawing/2014/main" id="{5BFBFCA9-6B7B-4498-8F17-4494BE7C9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51" y="1455728"/>
            <a:ext cx="574964" cy="5749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3FDB70-E81B-45C8-B095-6EB498F8B26B}"/>
              </a:ext>
            </a:extLst>
          </p:cNvPr>
          <p:cNvSpPr txBox="1"/>
          <p:nvPr/>
        </p:nvSpPr>
        <p:spPr>
          <a:xfrm>
            <a:off x="2759232" y="406179"/>
            <a:ext cx="186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Wastewater Treatment Facilities: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22AD72-CAEA-46E1-863B-62912884F72F}"/>
              </a:ext>
            </a:extLst>
          </p:cNvPr>
          <p:cNvSpPr txBox="1"/>
          <p:nvPr/>
        </p:nvSpPr>
        <p:spPr>
          <a:xfrm>
            <a:off x="2463992" y="1492933"/>
            <a:ext cx="204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Pump Stations: 15</a:t>
            </a:r>
          </a:p>
        </p:txBody>
      </p:sp>
      <p:pic>
        <p:nvPicPr>
          <p:cNvPr id="25" name="Graphic 24" descr="Blueprint with solid fill">
            <a:extLst>
              <a:ext uri="{FF2B5EF4-FFF2-40B4-BE49-F238E27FC236}">
                <a16:creationId xmlns:a16="http://schemas.microsoft.com/office/drawing/2014/main" id="{F345231F-0515-4552-8AC5-915787E74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1509" y="620741"/>
            <a:ext cx="528168" cy="5281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B0553F8-86C5-4F05-9CE3-4CAA676E0677}"/>
              </a:ext>
            </a:extLst>
          </p:cNvPr>
          <p:cNvSpPr txBox="1"/>
          <p:nvPr/>
        </p:nvSpPr>
        <p:spPr>
          <a:xfrm>
            <a:off x="4620185" y="1096879"/>
            <a:ext cx="218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Total Service Area:</a:t>
            </a:r>
          </a:p>
          <a:p>
            <a:pPr algn="ctr"/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363.626 square miles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501515-EEDB-4745-A344-7FBC209E0412}"/>
              </a:ext>
            </a:extLst>
          </p:cNvPr>
          <p:cNvSpPr txBox="1"/>
          <p:nvPr/>
        </p:nvSpPr>
        <p:spPr>
          <a:xfrm>
            <a:off x="4315483" y="1941558"/>
            <a:ext cx="218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Subwatersheds</a:t>
            </a:r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: 139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F6C077-B1F3-45F3-AD43-07174E6C3611}"/>
              </a:ext>
            </a:extLst>
          </p:cNvPr>
          <p:cNvSpPr txBox="1"/>
          <p:nvPr/>
        </p:nvSpPr>
        <p:spPr>
          <a:xfrm>
            <a:off x="870986" y="2992728"/>
            <a:ext cx="204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Number of Streams: 3,356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4291FE-0FF7-4BED-A7AA-785A7C21DE11}"/>
              </a:ext>
            </a:extLst>
          </p:cNvPr>
          <p:cNvSpPr txBox="1"/>
          <p:nvPr/>
        </p:nvSpPr>
        <p:spPr>
          <a:xfrm>
            <a:off x="718113" y="3838883"/>
            <a:ext cx="220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Miles of Streams: 943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0D295F-5300-468F-B8ED-D20CE8880D67}"/>
              </a:ext>
            </a:extLst>
          </p:cNvPr>
          <p:cNvSpPr txBox="1"/>
          <p:nvPr/>
        </p:nvSpPr>
        <p:spPr>
          <a:xfrm>
            <a:off x="1003693" y="4297509"/>
            <a:ext cx="218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Number of Culverted Streams: 260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9C9AE0-F509-4F6C-8405-B831F38339F9}"/>
              </a:ext>
            </a:extLst>
          </p:cNvPr>
          <p:cNvSpPr txBox="1"/>
          <p:nvPr/>
        </p:nvSpPr>
        <p:spPr>
          <a:xfrm>
            <a:off x="4828602" y="3441067"/>
            <a:ext cx="220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Closed Conduit Miles (excluding CSI): 94.76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1D51A5-7D28-465F-9CFA-2D160AB12CE4}"/>
              </a:ext>
            </a:extLst>
          </p:cNvPr>
          <p:cNvSpPr txBox="1"/>
          <p:nvPr/>
        </p:nvSpPr>
        <p:spPr>
          <a:xfrm>
            <a:off x="4719781" y="2595280"/>
            <a:ext cx="230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Closed Conduit Miles (including CSI): 127.81</a:t>
            </a:r>
          </a:p>
        </p:txBody>
      </p:sp>
      <p:pic>
        <p:nvPicPr>
          <p:cNvPr id="44" name="Graphic 43" descr="Map with pin with solid fill">
            <a:extLst>
              <a:ext uri="{FF2B5EF4-FFF2-40B4-BE49-F238E27FC236}">
                <a16:creationId xmlns:a16="http://schemas.microsoft.com/office/drawing/2014/main" id="{E13543D0-F856-4A1F-A3E6-1D236A6FAE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368" y="4970840"/>
            <a:ext cx="598922" cy="59892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D1160E1-5C61-47B1-8959-C15038EE93FC}"/>
              </a:ext>
            </a:extLst>
          </p:cNvPr>
          <p:cNvSpPr txBox="1"/>
          <p:nvPr/>
        </p:nvSpPr>
        <p:spPr>
          <a:xfrm>
            <a:off x="1181290" y="5104502"/>
            <a:ext cx="218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SMP Parcels: 431,613</a:t>
            </a:r>
          </a:p>
        </p:txBody>
      </p:sp>
      <p:pic>
        <p:nvPicPr>
          <p:cNvPr id="57" name="Graphic 56" descr="Fork In Road with solid fill">
            <a:extLst>
              <a:ext uri="{FF2B5EF4-FFF2-40B4-BE49-F238E27FC236}">
                <a16:creationId xmlns:a16="http://schemas.microsoft.com/office/drawing/2014/main" id="{0EEF0028-7E24-4B94-8373-029F011893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25012" y="4257156"/>
            <a:ext cx="521990" cy="5219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62E4F3A-F0F1-43F2-9E81-67C28A30DE59}"/>
              </a:ext>
            </a:extLst>
          </p:cNvPr>
          <p:cNvSpPr txBox="1"/>
          <p:nvPr/>
        </p:nvSpPr>
        <p:spPr>
          <a:xfrm>
            <a:off x="4240317" y="4325614"/>
            <a:ext cx="257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Percent Impervious: 34%</a:t>
            </a:r>
          </a:p>
        </p:txBody>
      </p:sp>
      <p:pic>
        <p:nvPicPr>
          <p:cNvPr id="61" name="Graphic 60" descr="Building Brick Wall with solid fill">
            <a:extLst>
              <a:ext uri="{FF2B5EF4-FFF2-40B4-BE49-F238E27FC236}">
                <a16:creationId xmlns:a16="http://schemas.microsoft.com/office/drawing/2014/main" id="{877B8774-D58B-4BEA-80BC-FA264EBF8C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4867" y="4979103"/>
            <a:ext cx="521990" cy="52199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F36382A-20C3-48A5-9871-26D5A25D6437}"/>
              </a:ext>
            </a:extLst>
          </p:cNvPr>
          <p:cNvSpPr txBox="1"/>
          <p:nvPr/>
        </p:nvSpPr>
        <p:spPr>
          <a:xfrm>
            <a:off x="4139898" y="4923431"/>
            <a:ext cx="266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Total Impervious Area: 129.9 square miles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EBFD129A-210B-4DD4-A83D-D02790DB16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4184" y="2983001"/>
            <a:ext cx="656058" cy="65605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01976388-1883-4705-AF84-9C08BD3E29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4110" y="3773135"/>
            <a:ext cx="473545" cy="47354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A579E7F-CD31-4A18-AC94-E1B4CA4CBE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93231" y="3471410"/>
            <a:ext cx="554694" cy="55469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E944BD3A-BB22-40DE-8D3F-6338F9970AE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00525" y="2650945"/>
            <a:ext cx="572682" cy="572682"/>
          </a:xfrm>
          <a:prstGeom prst="rect">
            <a:avLst/>
          </a:prstGeom>
        </p:spPr>
      </p:pic>
      <p:pic>
        <p:nvPicPr>
          <p:cNvPr id="12" name="Graphic 11" descr="Leaky Tap with solid fill">
            <a:extLst>
              <a:ext uri="{FF2B5EF4-FFF2-40B4-BE49-F238E27FC236}">
                <a16:creationId xmlns:a16="http://schemas.microsoft.com/office/drawing/2014/main" id="{881AB53D-665F-4837-A1C3-692FDC794EC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924247" y="582723"/>
            <a:ext cx="646331" cy="64633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A7E81A4-3EC4-418D-80F4-D08B0494C5D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51934" y="1880790"/>
            <a:ext cx="491280" cy="49128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C81D64DB-7D45-45BB-A50E-5D43E001176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8920" y="4297509"/>
            <a:ext cx="597469" cy="597469"/>
          </a:xfrm>
          <a:prstGeom prst="rect">
            <a:avLst/>
          </a:prstGeom>
        </p:spPr>
      </p:pic>
      <p:pic>
        <p:nvPicPr>
          <p:cNvPr id="3" name="Picture 2" descr="A picture containing text, scene, room, gambling house&#10;&#10;Description automatically generated">
            <a:extLst>
              <a:ext uri="{FF2B5EF4-FFF2-40B4-BE49-F238E27FC236}">
                <a16:creationId xmlns:a16="http://schemas.microsoft.com/office/drawing/2014/main" id="{330A7873-6101-4726-89B9-7B7D78455CC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14" y="2436831"/>
            <a:ext cx="1680002" cy="16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A3250D09-9ECE-42BD-9FBC-36F166F7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943600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CF8B6D-E78D-4707-BB3B-12E997916232}"/>
              </a:ext>
            </a:extLst>
          </p:cNvPr>
          <p:cNvSpPr/>
          <p:nvPr/>
        </p:nvSpPr>
        <p:spPr>
          <a:xfrm>
            <a:off x="4610100" y="2486025"/>
            <a:ext cx="828675" cy="1143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ECC85-F402-42CC-938E-5D8EAC148E6E}"/>
              </a:ext>
            </a:extLst>
          </p:cNvPr>
          <p:cNvSpPr/>
          <p:nvPr/>
        </p:nvSpPr>
        <p:spPr>
          <a:xfrm>
            <a:off x="4619625" y="2657475"/>
            <a:ext cx="828675" cy="1143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7758E13-DD40-40ED-8612-B48CD2B81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28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2B2088-9926-47E2-AA00-37CD2D310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0EA319-041E-4A51-B313-F8997F85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11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99700D3-D67C-4D2F-9584-1AAC82FD1B5F}"/>
              </a:ext>
            </a:extLst>
          </p:cNvPr>
          <p:cNvSpPr/>
          <p:nvPr/>
        </p:nvSpPr>
        <p:spPr>
          <a:xfrm flipV="1">
            <a:off x="5448300" y="2486025"/>
            <a:ext cx="480291" cy="27936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9080EA-1A81-4AC6-84E1-92A088A1383B}"/>
              </a:ext>
            </a:extLst>
          </p:cNvPr>
          <p:cNvSpPr/>
          <p:nvPr/>
        </p:nvSpPr>
        <p:spPr>
          <a:xfrm>
            <a:off x="454016" y="4151232"/>
            <a:ext cx="1832021" cy="12058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2EC86-C2C9-4C42-B780-C939384837D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2761690" y="3082898"/>
            <a:ext cx="2143096" cy="1094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2F82EC-0E11-449E-B764-E7DE6C000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9" y="5130026"/>
            <a:ext cx="1020565" cy="125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352E9-6C59-43B1-9FC6-F324C85A2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367" y="5123783"/>
            <a:ext cx="144420" cy="1444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FEF285-8F6D-4FEE-AAA0-EAC5C20FBCE8}"/>
              </a:ext>
            </a:extLst>
          </p:cNvPr>
          <p:cNvSpPr/>
          <p:nvPr/>
        </p:nvSpPr>
        <p:spPr>
          <a:xfrm>
            <a:off x="3109400" y="1594888"/>
            <a:ext cx="1893321" cy="12444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69D1B-160C-4F18-87AC-FA1BC042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44" y="2672254"/>
            <a:ext cx="1020565" cy="125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6080E-338A-4AC4-AA42-BD84A90C5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889" y="2652866"/>
            <a:ext cx="141583" cy="141583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1E4347D-88E2-4E09-A887-A2718A8C7E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10326" r="7114" b="9600"/>
          <a:stretch/>
        </p:blipFill>
        <p:spPr>
          <a:xfrm>
            <a:off x="3323186" y="1780950"/>
            <a:ext cx="1527048" cy="7976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20FCD1-B90A-4A56-9FD4-494066DAFD44}"/>
              </a:ext>
            </a:extLst>
          </p:cNvPr>
          <p:cNvSpPr/>
          <p:nvPr/>
        </p:nvSpPr>
        <p:spPr>
          <a:xfrm>
            <a:off x="3228780" y="1995085"/>
            <a:ext cx="16990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rgbClr val="00264F"/>
                </a:solidFill>
                <a:latin typeface="Ideal Sans Office" panose="02000000000000000000" pitchFamily="2" charset="0"/>
              </a:rPr>
              <a:t>SWMP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B5995C9A-FCF3-4669-87A2-406275F7FB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0" y="2945348"/>
            <a:ext cx="1730980" cy="7869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0B872A-E68C-44E6-B996-0F9A3EB3362B}"/>
              </a:ext>
            </a:extLst>
          </p:cNvPr>
          <p:cNvSpPr/>
          <p:nvPr/>
        </p:nvSpPr>
        <p:spPr>
          <a:xfrm>
            <a:off x="539847" y="2839328"/>
            <a:ext cx="1832021" cy="120588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5486A4-E48B-4327-B6A5-71FEAD2CABC3}"/>
              </a:ext>
            </a:extLst>
          </p:cNvPr>
          <p:cNvSpPr/>
          <p:nvPr/>
        </p:nvSpPr>
        <p:spPr>
          <a:xfrm>
            <a:off x="616626" y="3056682"/>
            <a:ext cx="16990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atin typeface="Ideal Sans Office" panose="02000000000000000000" pitchFamily="2" charset="0"/>
              </a:rPr>
              <a:t>NEORSD</a:t>
            </a:r>
          </a:p>
          <a:p>
            <a:pPr algn="ctr"/>
            <a:r>
              <a:rPr lang="en-US" b="1" dirty="0">
                <a:latin typeface="Ideal Sans Office" panose="02000000000000000000" pitchFamily="2" charset="0"/>
              </a:rPr>
              <a:t>GIS VIEWER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1BDE95-A02C-4285-AF46-AD240A52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9" y="3839118"/>
            <a:ext cx="1020565" cy="125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6A0DB-E3CC-4913-BD19-671C5204A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44" y="3839118"/>
            <a:ext cx="141583" cy="1415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9D7DAB-E1EE-42E2-95E3-E81BD3C16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02" y="1549869"/>
            <a:ext cx="2277951" cy="109028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269BFB-0ABE-4E45-BAE5-B8AC58DDB6A5}"/>
              </a:ext>
            </a:extLst>
          </p:cNvPr>
          <p:cNvSpPr/>
          <p:nvPr/>
        </p:nvSpPr>
        <p:spPr>
          <a:xfrm>
            <a:off x="501196" y="235398"/>
            <a:ext cx="2277951" cy="10902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98BF0A1-C8B7-454A-86FC-30BD302F6103}"/>
              </a:ext>
            </a:extLst>
          </p:cNvPr>
          <p:cNvSpPr/>
          <p:nvPr/>
        </p:nvSpPr>
        <p:spPr>
          <a:xfrm>
            <a:off x="597802" y="343986"/>
            <a:ext cx="2079718" cy="892992"/>
          </a:xfrm>
          <a:prstGeom prst="roundRect">
            <a:avLst/>
          </a:prstGeom>
          <a:solidFill>
            <a:srgbClr val="0092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7C9ECD-2A9E-4C36-BB2C-1292696CCD48}"/>
              </a:ext>
            </a:extLst>
          </p:cNvPr>
          <p:cNvSpPr txBox="1"/>
          <p:nvPr/>
        </p:nvSpPr>
        <p:spPr>
          <a:xfrm>
            <a:off x="667188" y="458550"/>
            <a:ext cx="189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GIS Service Request</a:t>
            </a:r>
          </a:p>
        </p:txBody>
      </p:sp>
      <p:pic>
        <p:nvPicPr>
          <p:cNvPr id="28" name="Graphic 27" descr="Earth globe: Americas with solid fill">
            <a:extLst>
              <a:ext uri="{FF2B5EF4-FFF2-40B4-BE49-F238E27FC236}">
                <a16:creationId xmlns:a16="http://schemas.microsoft.com/office/drawing/2014/main" id="{71FB21F8-72CA-481F-805F-FC003230FE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561" y="322578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CC625D-89F7-4CDC-A496-6BE814B950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934" y="5665170"/>
            <a:ext cx="2276086" cy="1108251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F0453B3-77AB-4798-AAB8-124BF94DC3F5}"/>
              </a:ext>
            </a:extLst>
          </p:cNvPr>
          <p:cNvSpPr/>
          <p:nvPr/>
        </p:nvSpPr>
        <p:spPr>
          <a:xfrm>
            <a:off x="3238932" y="6124441"/>
            <a:ext cx="2255061" cy="64898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A43794-7FD1-47A4-A0BC-66B9FFA8DF52}"/>
              </a:ext>
            </a:extLst>
          </p:cNvPr>
          <p:cNvSpPr txBox="1"/>
          <p:nvPr/>
        </p:nvSpPr>
        <p:spPr>
          <a:xfrm>
            <a:off x="3172185" y="6195232"/>
            <a:ext cx="147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Requires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ArcGIS Online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Log In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689AC3F7-B35C-47FD-B2B5-991848434430}"/>
              </a:ext>
            </a:extLst>
          </p:cNvPr>
          <p:cNvSpPr/>
          <p:nvPr/>
        </p:nvSpPr>
        <p:spPr>
          <a:xfrm>
            <a:off x="2761691" y="3517013"/>
            <a:ext cx="2143096" cy="66073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62ADD2-D067-4CC8-9330-A38789101AC2}"/>
              </a:ext>
            </a:extLst>
          </p:cNvPr>
          <p:cNvSpPr txBox="1"/>
          <p:nvPr/>
        </p:nvSpPr>
        <p:spPr>
          <a:xfrm>
            <a:off x="2784549" y="3588573"/>
            <a:ext cx="1005840" cy="62324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50" dirty="0">
                <a:solidFill>
                  <a:schemeClr val="accent1">
                    <a:lumMod val="50000"/>
                  </a:schemeClr>
                </a:solidFill>
              </a:rPr>
              <a:t>Requires</a:t>
            </a:r>
          </a:p>
          <a:p>
            <a:r>
              <a:rPr lang="en-US" sz="1150" dirty="0">
                <a:solidFill>
                  <a:schemeClr val="accent1">
                    <a:lumMod val="50000"/>
                  </a:schemeClr>
                </a:solidFill>
              </a:rPr>
              <a:t>ArcGIS Online</a:t>
            </a:r>
          </a:p>
          <a:p>
            <a:r>
              <a:rPr lang="en-US" sz="1150" dirty="0">
                <a:solidFill>
                  <a:schemeClr val="accent1">
                    <a:lumMod val="50000"/>
                  </a:schemeClr>
                </a:solidFill>
              </a:rPr>
              <a:t>Log In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E86797-9678-49D4-ADD5-6F814A99FF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0780" y="4437561"/>
            <a:ext cx="2351860" cy="11082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B5DBAE-74EC-4B47-B737-DC061DFEF3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0356" y="217427"/>
            <a:ext cx="1971675" cy="1108251"/>
          </a:xfrm>
          <a:prstGeom prst="rect">
            <a:avLst/>
          </a:prstGeom>
        </p:spPr>
      </p:pic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BEC4715-FA21-4269-AC81-AB93AE61F86D}"/>
              </a:ext>
            </a:extLst>
          </p:cNvPr>
          <p:cNvSpPr/>
          <p:nvPr/>
        </p:nvSpPr>
        <p:spPr>
          <a:xfrm>
            <a:off x="3168130" y="649259"/>
            <a:ext cx="1893473" cy="65522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8CA0FD-505A-424B-A2CB-068295E7FCFB}"/>
              </a:ext>
            </a:extLst>
          </p:cNvPr>
          <p:cNvSpPr txBox="1"/>
          <p:nvPr/>
        </p:nvSpPr>
        <p:spPr>
          <a:xfrm>
            <a:off x="3168130" y="720819"/>
            <a:ext cx="1005840" cy="62324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50" dirty="0">
                <a:solidFill>
                  <a:schemeClr val="accent1">
                    <a:lumMod val="50000"/>
                  </a:schemeClr>
                </a:solidFill>
              </a:rPr>
              <a:t>Requires</a:t>
            </a:r>
          </a:p>
          <a:p>
            <a:r>
              <a:rPr lang="en-US" sz="1150" dirty="0">
                <a:solidFill>
                  <a:schemeClr val="accent1">
                    <a:lumMod val="50000"/>
                  </a:schemeClr>
                </a:solidFill>
              </a:rPr>
              <a:t>ArcGIS Online</a:t>
            </a:r>
          </a:p>
          <a:p>
            <a:r>
              <a:rPr lang="en-US" sz="1150" dirty="0">
                <a:solidFill>
                  <a:schemeClr val="accent1">
                    <a:lumMod val="50000"/>
                  </a:schemeClr>
                </a:solidFill>
              </a:rPr>
              <a:t>Log In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C2988F6-1D06-4CC0-B6FB-152CDCCCE6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512077" y="4208127"/>
            <a:ext cx="1663710" cy="7835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AC4E873-3406-4A95-A5E6-9288283EEA95}"/>
              </a:ext>
            </a:extLst>
          </p:cNvPr>
          <p:cNvSpPr/>
          <p:nvPr/>
        </p:nvSpPr>
        <p:spPr>
          <a:xfrm>
            <a:off x="372321" y="5532322"/>
            <a:ext cx="2277951" cy="10902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1070123-088E-4424-BED2-F820083861EB}"/>
              </a:ext>
            </a:extLst>
          </p:cNvPr>
          <p:cNvSpPr/>
          <p:nvPr/>
        </p:nvSpPr>
        <p:spPr>
          <a:xfrm>
            <a:off x="468927" y="5640910"/>
            <a:ext cx="2079718" cy="892992"/>
          </a:xfrm>
          <a:prstGeom prst="roundRect">
            <a:avLst/>
          </a:prstGeom>
          <a:solidFill>
            <a:srgbClr val="0092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8DB586-71AE-4492-A07C-99F82E9DBD34}"/>
              </a:ext>
            </a:extLst>
          </p:cNvPr>
          <p:cNvSpPr txBox="1"/>
          <p:nvPr/>
        </p:nvSpPr>
        <p:spPr>
          <a:xfrm>
            <a:off x="519044" y="5625741"/>
            <a:ext cx="182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Report A </a:t>
            </a:r>
          </a:p>
          <a:p>
            <a:pPr algn="r"/>
            <a:r>
              <a:rPr lang="en-US" dirty="0"/>
              <a:t>Flood Tool</a:t>
            </a:r>
          </a:p>
          <a:p>
            <a:pPr algn="r"/>
            <a:r>
              <a:rPr lang="en-US" dirty="0"/>
              <a:t>(RAFT)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3AA0819-F50F-4DB6-92E8-084F37C6B8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306" y="5722655"/>
            <a:ext cx="504825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2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123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Ideal Sans Office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Christianna Kretschmann</dc:creator>
  <cp:lastModifiedBy>Christianna Kretschmann</cp:lastModifiedBy>
  <cp:revision>28</cp:revision>
  <dcterms:created xsi:type="dcterms:W3CDTF">2021-12-29T18:02:20Z</dcterms:created>
  <dcterms:modified xsi:type="dcterms:W3CDTF">2022-07-26T15:26:09Z</dcterms:modified>
</cp:coreProperties>
</file>